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6" r:id="rId3"/>
    <p:sldId id="267" r:id="rId4"/>
    <p:sldId id="270" r:id="rId5"/>
    <p:sldId id="271" r:id="rId6"/>
    <p:sldId id="257" r:id="rId7"/>
    <p:sldId id="258" r:id="rId8"/>
    <p:sldId id="259" r:id="rId9"/>
    <p:sldId id="256" r:id="rId10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EBBE11-0D03-4813-A2B3-58B6E42AC512}" v="11" dt="2020-04-09T00:41:06.746"/>
    <p1510:client id="{39EA1870-4D31-4DC2-8603-DF39997C6522}" v="415" dt="2020-04-09T00:09:48.9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jandro Robles" userId="7142bb1cc74f6190" providerId="LiveId" clId="{16EBBE11-0D03-4813-A2B3-58B6E42AC512}"/>
    <pc:docChg chg="custSel delSld modSld">
      <pc:chgData name="Alejandro Robles" userId="7142bb1cc74f6190" providerId="LiveId" clId="{16EBBE11-0D03-4813-A2B3-58B6E42AC512}" dt="2020-04-09T00:39:29.432" v="31" actId="1076"/>
      <pc:docMkLst>
        <pc:docMk/>
      </pc:docMkLst>
      <pc:sldChg chg="addSp delSp modSp">
        <pc:chgData name="Alejandro Robles" userId="7142bb1cc74f6190" providerId="LiveId" clId="{16EBBE11-0D03-4813-A2B3-58B6E42AC512}" dt="2020-04-09T00:19:14.919" v="15" actId="1076"/>
        <pc:sldMkLst>
          <pc:docMk/>
          <pc:sldMk cId="1765601518" sldId="260"/>
        </pc:sldMkLst>
        <pc:spChg chg="del">
          <ac:chgData name="Alejandro Robles" userId="7142bb1cc74f6190" providerId="LiveId" clId="{16EBBE11-0D03-4813-A2B3-58B6E42AC512}" dt="2020-04-09T00:18:40.991" v="10" actId="478"/>
          <ac:spMkLst>
            <pc:docMk/>
            <pc:sldMk cId="1765601518" sldId="260"/>
            <ac:spMk id="2" creationId="{50559FF5-C244-4C58-8229-FB1EB51F98C8}"/>
          </ac:spMkLst>
        </pc:spChg>
        <pc:spChg chg="del">
          <ac:chgData name="Alejandro Robles" userId="7142bb1cc74f6190" providerId="LiveId" clId="{16EBBE11-0D03-4813-A2B3-58B6E42AC512}" dt="2020-04-09T00:18:39.898" v="9" actId="478"/>
          <ac:spMkLst>
            <pc:docMk/>
            <pc:sldMk cId="1765601518" sldId="260"/>
            <ac:spMk id="3" creationId="{909AA88D-EB20-45B3-9E70-87C69725F334}"/>
          </ac:spMkLst>
        </pc:spChg>
        <pc:picChg chg="mod">
          <ac:chgData name="Alejandro Robles" userId="7142bb1cc74f6190" providerId="LiveId" clId="{16EBBE11-0D03-4813-A2B3-58B6E42AC512}" dt="2020-04-09T00:19:14.919" v="15" actId="1076"/>
          <ac:picMkLst>
            <pc:docMk/>
            <pc:sldMk cId="1765601518" sldId="260"/>
            <ac:picMk id="4" creationId="{075B0C0E-8F92-4D4F-BC2F-0CD2AF705420}"/>
          </ac:picMkLst>
        </pc:picChg>
        <pc:picChg chg="add mod modCrop">
          <ac:chgData name="Alejandro Robles" userId="7142bb1cc74f6190" providerId="LiveId" clId="{16EBBE11-0D03-4813-A2B3-58B6E42AC512}" dt="2020-04-09T00:19:14.919" v="15" actId="1076"/>
          <ac:picMkLst>
            <pc:docMk/>
            <pc:sldMk cId="1765601518" sldId="260"/>
            <ac:picMk id="5" creationId="{6F5187DA-D933-413A-8C24-B533AD7BB948}"/>
          </ac:picMkLst>
        </pc:picChg>
      </pc:sldChg>
      <pc:sldChg chg="del">
        <pc:chgData name="Alejandro Robles" userId="7142bb1cc74f6190" providerId="LiveId" clId="{16EBBE11-0D03-4813-A2B3-58B6E42AC512}" dt="2020-04-09T00:39:06.357" v="18" actId="47"/>
        <pc:sldMkLst>
          <pc:docMk/>
          <pc:sldMk cId="2672820662" sldId="261"/>
        </pc:sldMkLst>
      </pc:sldChg>
      <pc:sldChg chg="del">
        <pc:chgData name="Alejandro Robles" userId="7142bb1cc74f6190" providerId="LiveId" clId="{16EBBE11-0D03-4813-A2B3-58B6E42AC512}" dt="2020-04-09T00:39:07.154" v="19" actId="47"/>
        <pc:sldMkLst>
          <pc:docMk/>
          <pc:sldMk cId="3326413600" sldId="262"/>
        </pc:sldMkLst>
      </pc:sldChg>
      <pc:sldChg chg="del">
        <pc:chgData name="Alejandro Robles" userId="7142bb1cc74f6190" providerId="LiveId" clId="{16EBBE11-0D03-4813-A2B3-58B6E42AC512}" dt="2020-04-09T00:39:08.123" v="20" actId="47"/>
        <pc:sldMkLst>
          <pc:docMk/>
          <pc:sldMk cId="3739663308" sldId="264"/>
        </pc:sldMkLst>
      </pc:sldChg>
      <pc:sldChg chg="del">
        <pc:chgData name="Alejandro Robles" userId="7142bb1cc74f6190" providerId="LiveId" clId="{16EBBE11-0D03-4813-A2B3-58B6E42AC512}" dt="2020-04-09T00:39:14.603" v="21" actId="47"/>
        <pc:sldMkLst>
          <pc:docMk/>
          <pc:sldMk cId="654227544" sldId="265"/>
        </pc:sldMkLst>
      </pc:sldChg>
      <pc:sldChg chg="addSp modSp">
        <pc:chgData name="Alejandro Robles" userId="7142bb1cc74f6190" providerId="LiveId" clId="{16EBBE11-0D03-4813-A2B3-58B6E42AC512}" dt="2020-04-09T00:39:29.432" v="31" actId="1076"/>
        <pc:sldMkLst>
          <pc:docMk/>
          <pc:sldMk cId="106238159" sldId="266"/>
        </pc:sldMkLst>
        <pc:spChg chg="add mod">
          <ac:chgData name="Alejandro Robles" userId="7142bb1cc74f6190" providerId="LiveId" clId="{16EBBE11-0D03-4813-A2B3-58B6E42AC512}" dt="2020-04-09T00:39:29.432" v="31" actId="1076"/>
          <ac:spMkLst>
            <pc:docMk/>
            <pc:sldMk cId="106238159" sldId="266"/>
            <ac:spMk id="4" creationId="{D7672820-1262-4FDA-B8F9-9E3083B0DF68}"/>
          </ac:spMkLst>
        </pc:spChg>
        <pc:spChg chg="add mod">
          <ac:chgData name="Alejandro Robles" userId="7142bb1cc74f6190" providerId="LiveId" clId="{16EBBE11-0D03-4813-A2B3-58B6E42AC512}" dt="2020-04-09T00:39:21.699" v="23" actId="1076"/>
          <ac:spMkLst>
            <pc:docMk/>
            <pc:sldMk cId="106238159" sldId="266"/>
            <ac:spMk id="20" creationId="{43A9DF57-A13E-4AB6-A82F-EE8DC6CD0139}"/>
          </ac:spMkLst>
        </pc:spChg>
      </pc:sldChg>
      <pc:sldChg chg="modSp">
        <pc:chgData name="Alejandro Robles" userId="7142bb1cc74f6190" providerId="LiveId" clId="{16EBBE11-0D03-4813-A2B3-58B6E42AC512}" dt="2020-04-09T00:38:19.015" v="17" actId="1076"/>
        <pc:sldMkLst>
          <pc:docMk/>
          <pc:sldMk cId="3033379609" sldId="270"/>
        </pc:sldMkLst>
        <pc:spChg chg="mod">
          <ac:chgData name="Alejandro Robles" userId="7142bb1cc74f6190" providerId="LiveId" clId="{16EBBE11-0D03-4813-A2B3-58B6E42AC512}" dt="2020-04-09T00:38:19.015" v="17" actId="1076"/>
          <ac:spMkLst>
            <pc:docMk/>
            <pc:sldMk cId="3033379609" sldId="270"/>
            <ac:spMk id="2" creationId="{6384C252-8060-41C0-A415-6A2152529181}"/>
          </ac:spMkLst>
        </pc:spChg>
      </pc:sldChg>
    </pc:docChg>
  </pc:docChgLst>
</pc:chgInfo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2.png>
</file>

<file path=ppt/media/image23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48D0BE-73A1-4C96-85C6-FFA915C1C9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606492F-60FA-4810-86E2-3418DA3EBA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9FE779-4A7E-4872-91B4-23424033E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9E699-FFA7-46FA-B845-FC0116B502A4}" type="datetimeFigureOut">
              <a:rPr lang="es-MX" smtClean="0"/>
              <a:t>08/04/2020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4EEB703-B0F0-4023-A363-ED729E2FF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640BE8F-1CF5-4D4E-A24E-5E28B4B8E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AD73E-731D-4E94-AB18-238072646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67051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45ECF-366A-4941-9799-AA53A1870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356D106-4296-4ACD-B313-326E1A9D85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AB1AEFA-FD8C-49E9-86B1-C468572F0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9E699-FFA7-46FA-B845-FC0116B502A4}" type="datetimeFigureOut">
              <a:rPr lang="es-MX" smtClean="0"/>
              <a:t>08/04/2020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C966C4-E447-427B-B946-6E9802AE3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AA9350F-471B-481E-AB9A-856F1305F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AD73E-731D-4E94-AB18-238072646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62835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E2BCBBC-3106-4E6C-ACF2-A9D595A38E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3E2D752-86A8-4788-B676-21F1999F4B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6F6078-559E-49F7-AD92-36B656082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9E699-FFA7-46FA-B845-FC0116B502A4}" type="datetimeFigureOut">
              <a:rPr lang="es-MX" smtClean="0"/>
              <a:t>08/04/2020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C30E9F-EF96-4E35-A4A2-8BA6C433B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6A66C41-BA3E-470B-91E8-1B251E3F1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AD73E-731D-4E94-AB18-238072646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969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7C8D79-DC3F-4950-B407-1DFC55025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92C903E-B3AD-4155-99C6-D0CC89EF7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D256777-B536-46DF-9ECA-889CC39FD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9E699-FFA7-46FA-B845-FC0116B502A4}" type="datetimeFigureOut">
              <a:rPr lang="es-MX" smtClean="0"/>
              <a:t>08/04/2020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0401A09-27A5-46F4-B97E-E6646C941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D421380-F91C-40D7-9663-DB0CA11AD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AD73E-731D-4E94-AB18-238072646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35371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BE80DE-1168-4846-819D-53627FD16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834757E-416E-41BF-A1D6-393695CB30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35D0283-8F2E-4700-A6DA-F09AAE5FA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9E699-FFA7-46FA-B845-FC0116B502A4}" type="datetimeFigureOut">
              <a:rPr lang="es-MX" smtClean="0"/>
              <a:t>08/04/2020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2907832-077C-43BE-8A7B-FE6A1B791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A46FC56-484A-4EA9-A9E7-556F5FD5D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AD73E-731D-4E94-AB18-238072646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58910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86645D-1149-4418-B041-AE1C2BB4A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B198B3C-3F5F-476F-BB7D-858BE7D1FC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0A5FF25-142F-4D62-BE9E-38717F8AE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1E6AA61-316E-4D32-A988-1CE51221A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9E699-FFA7-46FA-B845-FC0116B502A4}" type="datetimeFigureOut">
              <a:rPr lang="es-MX" smtClean="0"/>
              <a:t>08/04/2020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2D2DFE5-F503-459D-AB1B-32BD385AA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FC750B3-E500-47C1-B155-D8A615938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AD73E-731D-4E94-AB18-238072646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18284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14D270-6D65-4D55-9A60-ACFF5BB2F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CD746BF-A057-4520-A29D-F49148D6F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4DE0F97-EDE1-4EB9-8F00-1BB3D4ADCE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F4046E8-D612-4592-AAC9-5C0C836537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7CF66D4-ED11-4BDA-80A3-6742652358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E6ED8AB-5F15-4E3E-A42B-C7CB89ECF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9E699-FFA7-46FA-B845-FC0116B502A4}" type="datetimeFigureOut">
              <a:rPr lang="es-MX" smtClean="0"/>
              <a:t>08/04/2020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91E7EEF-4097-4C4B-9AD7-B88758A17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E16FCB9-48C7-4472-BBED-B7EC32F9C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AD73E-731D-4E94-AB18-238072646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56010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D25CB4-E796-4456-92F3-A1092695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ED29027-A137-444F-BDBB-12771D92A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9E699-FFA7-46FA-B845-FC0116B502A4}" type="datetimeFigureOut">
              <a:rPr lang="es-MX" smtClean="0"/>
              <a:t>08/04/2020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213296E-673A-4A4A-8DD8-ADCBD3EFB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8F6F173-53F3-4F8D-B86C-3BDA69B4F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AD73E-731D-4E94-AB18-238072646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70042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363804B-3006-4990-939F-B2AE3F134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9E699-FFA7-46FA-B845-FC0116B502A4}" type="datetimeFigureOut">
              <a:rPr lang="es-MX" smtClean="0"/>
              <a:t>08/04/2020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1637FB6-38D1-4993-9D24-02FC79D78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68A20BB-58D7-4B58-87B1-BF47EE406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AD73E-731D-4E94-AB18-238072646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66850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04805F-F7C0-4BD9-AF53-B1CE446DC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69B153D-3429-4D81-8CCB-A677A2BA98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16D92C3-FE8D-436E-9582-28C0E2BDDF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41BEB36-4049-4EC6-908E-3785BFCFD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9E699-FFA7-46FA-B845-FC0116B502A4}" type="datetimeFigureOut">
              <a:rPr lang="es-MX" smtClean="0"/>
              <a:t>08/04/2020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5D0AF4B-01D5-4FB5-BC86-1CDC5EF85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7F839F6-4CC3-486C-BA11-AD9D99FB9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AD73E-731D-4E94-AB18-238072646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38724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572704-0CAA-4D4B-881D-76CFD8E27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ED6663D-1F3F-41AC-97C1-7FD8B31735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3DD5935-1F9B-466F-916F-F0CA52B81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DC2DA82-4995-4BBD-A85D-43873DFDC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9E699-FFA7-46FA-B845-FC0116B502A4}" type="datetimeFigureOut">
              <a:rPr lang="es-MX" smtClean="0"/>
              <a:t>08/04/2020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54A7CDC-9116-40B1-AA6F-4DEAD040E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BBF910A-E3B7-412D-982B-283357ABD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AD73E-731D-4E94-AB18-238072646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222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42C2764-4ABD-4584-9873-667D5A292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61D019-BCDF-4DC1-B277-AE046FDACD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86E7F3-A661-4228-8A6E-CBB65AE8DC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C9E699-FFA7-46FA-B845-FC0116B502A4}" type="datetimeFigureOut">
              <a:rPr lang="es-MX" smtClean="0"/>
              <a:t>08/04/2020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C9768AE-F1E4-4FAB-A452-3B19FB25FE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802C0E7-C146-4F43-A7E5-EE2C9CADE3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BAD73E-731D-4E94-AB18-238072646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36613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13" Type="http://schemas.openxmlformats.org/officeDocument/2006/relationships/image" Target="../media/image14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12" Type="http://schemas.openxmlformats.org/officeDocument/2006/relationships/image" Target="../media/image13.jpeg"/><Relationship Id="rId17" Type="http://schemas.openxmlformats.org/officeDocument/2006/relationships/image" Target="../media/image18.jpeg"/><Relationship Id="rId2" Type="http://schemas.openxmlformats.org/officeDocument/2006/relationships/image" Target="../media/image3.jpeg"/><Relationship Id="rId16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11" Type="http://schemas.openxmlformats.org/officeDocument/2006/relationships/image" Target="../media/image12.jpeg"/><Relationship Id="rId5" Type="http://schemas.openxmlformats.org/officeDocument/2006/relationships/image" Target="../media/image6.jpeg"/><Relationship Id="rId15" Type="http://schemas.openxmlformats.org/officeDocument/2006/relationships/image" Target="../media/image16.jpeg"/><Relationship Id="rId10" Type="http://schemas.openxmlformats.org/officeDocument/2006/relationships/image" Target="../media/image11.jpeg"/><Relationship Id="rId4" Type="http://schemas.openxmlformats.org/officeDocument/2006/relationships/image" Target="../media/image5.jpeg"/><Relationship Id="rId9" Type="http://schemas.openxmlformats.org/officeDocument/2006/relationships/image" Target="../media/image10.jpeg"/><Relationship Id="rId14" Type="http://schemas.openxmlformats.org/officeDocument/2006/relationships/image" Target="../media/image1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075B0C0E-8F92-4D4F-BC2F-0CD2AF705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7094" y="1519968"/>
            <a:ext cx="5357812" cy="381806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F5187DA-D933-413A-8C24-B533AD7BB94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0"/>
          <a:stretch/>
        </p:blipFill>
        <p:spPr>
          <a:xfrm>
            <a:off x="3535880" y="1712114"/>
            <a:ext cx="5120240" cy="343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601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72014E5E-FA5C-4D9B-B4A5-459F4481986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5842" y="1081211"/>
            <a:ext cx="5400000" cy="5400000"/>
          </a:xfrm>
          <a:prstGeom prst="rect">
            <a:avLst/>
          </a:prstGeom>
        </p:spPr>
      </p:pic>
      <p:pic>
        <p:nvPicPr>
          <p:cNvPr id="2052" name="Picture 4" descr="Satellite Image">
            <a:extLst>
              <a:ext uri="{FF2B5EF4-FFF2-40B4-BE49-F238E27FC236}">
                <a16:creationId xmlns:a16="http://schemas.microsoft.com/office/drawing/2014/main" id="{48D4FFAB-C303-47B4-A7D4-524364F03F6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25842" y="1081211"/>
            <a:ext cx="5400000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atellite Image">
            <a:extLst>
              <a:ext uri="{FF2B5EF4-FFF2-40B4-BE49-F238E27FC236}">
                <a16:creationId xmlns:a16="http://schemas.microsoft.com/office/drawing/2014/main" id="{E85CD3E5-769D-4635-83C7-68FE8E1D82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25842" y="1081211"/>
            <a:ext cx="5400000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Satellite Image">
            <a:extLst>
              <a:ext uri="{FF2B5EF4-FFF2-40B4-BE49-F238E27FC236}">
                <a16:creationId xmlns:a16="http://schemas.microsoft.com/office/drawing/2014/main" id="{4CBA2167-6D13-4DCF-B57C-D9C6D5BC3E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25842" y="1081211"/>
            <a:ext cx="5400000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Satellite Image">
            <a:extLst>
              <a:ext uri="{FF2B5EF4-FFF2-40B4-BE49-F238E27FC236}">
                <a16:creationId xmlns:a16="http://schemas.microsoft.com/office/drawing/2014/main" id="{CB3EBF3A-7389-4A77-AD22-8635E99863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25842" y="1081211"/>
            <a:ext cx="5400000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Satellite Image">
            <a:extLst>
              <a:ext uri="{FF2B5EF4-FFF2-40B4-BE49-F238E27FC236}">
                <a16:creationId xmlns:a16="http://schemas.microsoft.com/office/drawing/2014/main" id="{0D714103-2D31-4B3C-9396-776B23CB7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25842" y="1081211"/>
            <a:ext cx="5400000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Satellite Image">
            <a:extLst>
              <a:ext uri="{FF2B5EF4-FFF2-40B4-BE49-F238E27FC236}">
                <a16:creationId xmlns:a16="http://schemas.microsoft.com/office/drawing/2014/main" id="{21DA6580-DB06-4F1A-8A32-D9CBA40584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25842" y="1081211"/>
            <a:ext cx="5400000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4FC2D514-6F48-45AF-81AA-B5364C02CAC1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5842" y="1081211"/>
            <a:ext cx="5400000" cy="5400000"/>
          </a:xfrm>
          <a:prstGeom prst="rect">
            <a:avLst/>
          </a:prstGeom>
        </p:spPr>
      </p:pic>
      <p:pic>
        <p:nvPicPr>
          <p:cNvPr id="11" name="Picture 2" descr="Satellite Image">
            <a:extLst>
              <a:ext uri="{FF2B5EF4-FFF2-40B4-BE49-F238E27FC236}">
                <a16:creationId xmlns:a16="http://schemas.microsoft.com/office/drawing/2014/main" id="{D715C7F0-BC9A-43D0-B30C-C2E8DC0F22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27038" y="1081211"/>
            <a:ext cx="5400000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Satellite Image">
            <a:extLst>
              <a:ext uri="{FF2B5EF4-FFF2-40B4-BE49-F238E27FC236}">
                <a16:creationId xmlns:a16="http://schemas.microsoft.com/office/drawing/2014/main" id="{83A38E69-A90D-44B8-BE27-4F1E938924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27038" y="1081211"/>
            <a:ext cx="5400000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Satellite Image">
            <a:extLst>
              <a:ext uri="{FF2B5EF4-FFF2-40B4-BE49-F238E27FC236}">
                <a16:creationId xmlns:a16="http://schemas.microsoft.com/office/drawing/2014/main" id="{076124C7-932E-46FD-91C8-28026630C0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27038" y="1081211"/>
            <a:ext cx="5400000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9D0BF50C-1807-4360-8895-23EAF87D8D5B}"/>
              </a:ext>
            </a:extLst>
          </p:cNvPr>
          <p:cNvPicPr>
            <a:picLocks noChangeAspect="1"/>
          </p:cNvPicPr>
          <p:nvPr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27038" y="1081211"/>
            <a:ext cx="5400000" cy="5400000"/>
          </a:xfrm>
          <a:prstGeom prst="rect">
            <a:avLst/>
          </a:prstGeom>
        </p:spPr>
      </p:pic>
      <p:pic>
        <p:nvPicPr>
          <p:cNvPr id="15" name="Picture 8" descr="Satellite Image">
            <a:extLst>
              <a:ext uri="{FF2B5EF4-FFF2-40B4-BE49-F238E27FC236}">
                <a16:creationId xmlns:a16="http://schemas.microsoft.com/office/drawing/2014/main" id="{8CD7488A-238A-4569-8DF1-821D63A147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27038" y="1081211"/>
            <a:ext cx="5400000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0" descr="Satellite Image">
            <a:extLst>
              <a:ext uri="{FF2B5EF4-FFF2-40B4-BE49-F238E27FC236}">
                <a16:creationId xmlns:a16="http://schemas.microsoft.com/office/drawing/2014/main" id="{9ECBBC46-1679-41F2-912F-BD3FBC9315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27038" y="1081211"/>
            <a:ext cx="5400000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2" descr="Satellite Image">
            <a:extLst>
              <a:ext uri="{FF2B5EF4-FFF2-40B4-BE49-F238E27FC236}">
                <a16:creationId xmlns:a16="http://schemas.microsoft.com/office/drawing/2014/main" id="{B82C8ABA-6CE1-4EC0-A73D-B17B4E71D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27038" y="1081211"/>
            <a:ext cx="5400000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4" descr="Satellite Image">
            <a:extLst>
              <a:ext uri="{FF2B5EF4-FFF2-40B4-BE49-F238E27FC236}">
                <a16:creationId xmlns:a16="http://schemas.microsoft.com/office/drawing/2014/main" id="{94E49D5D-515A-4931-B6D4-DE5C8C658C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27038" y="1081211"/>
            <a:ext cx="5400000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>
            <a:extLst>
              <a:ext uri="{FF2B5EF4-FFF2-40B4-BE49-F238E27FC236}">
                <a16:creationId xmlns:a16="http://schemas.microsoft.com/office/drawing/2014/main" id="{189D5218-065A-4AD1-A74D-778CCCC2DBDA}"/>
              </a:ext>
            </a:extLst>
          </p:cNvPr>
          <p:cNvSpPr/>
          <p:nvPr/>
        </p:nvSpPr>
        <p:spPr>
          <a:xfrm>
            <a:off x="2499360" y="2484120"/>
            <a:ext cx="213360" cy="2438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D435823F-83AF-431E-84C8-C3208A860A61}"/>
              </a:ext>
            </a:extLst>
          </p:cNvPr>
          <p:cNvSpPr/>
          <p:nvPr/>
        </p:nvSpPr>
        <p:spPr>
          <a:xfrm>
            <a:off x="8138160" y="2362200"/>
            <a:ext cx="213360" cy="2438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43A9DF57-A13E-4AB6-A82F-EE8DC6CD0139}"/>
              </a:ext>
            </a:extLst>
          </p:cNvPr>
          <p:cNvSpPr/>
          <p:nvPr/>
        </p:nvSpPr>
        <p:spPr>
          <a:xfrm>
            <a:off x="1977057" y="326038"/>
            <a:ext cx="213360" cy="2438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7672820-1262-4FDA-B8F9-9E3083B0DF68}"/>
              </a:ext>
            </a:extLst>
          </p:cNvPr>
          <p:cNvSpPr txBox="1"/>
          <p:nvPr/>
        </p:nvSpPr>
        <p:spPr>
          <a:xfrm>
            <a:off x="2269329" y="237764"/>
            <a:ext cx="886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MASTIL</a:t>
            </a:r>
          </a:p>
        </p:txBody>
      </p:sp>
    </p:spTree>
    <p:extLst>
      <p:ext uri="{BB962C8B-B14F-4D97-AF65-F5344CB8AC3E}">
        <p14:creationId xmlns:p14="http://schemas.microsoft.com/office/powerpoint/2010/main" val="106238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84C252-8060-41C0-A415-6A2152529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-36520"/>
            <a:ext cx="3208635" cy="1325563"/>
          </a:xfrm>
        </p:spPr>
        <p:txBody>
          <a:bodyPr/>
          <a:lstStyle/>
          <a:p>
            <a:r>
              <a:rPr lang="es-MX" dirty="0"/>
              <a:t>Input data: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109E4DF-7A2B-4538-9EBD-90C38DABF3C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9916" y="1402080"/>
            <a:ext cx="2286000" cy="279708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4D73BB37-8DFB-4D53-B2EE-8D8892E97C5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93169" y="1569719"/>
            <a:ext cx="2902831" cy="1387717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8EF3D8B-AEE8-4707-A21C-71F5AE5CC8A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68819" y="1733383"/>
            <a:ext cx="2902831" cy="138771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F6F2EF8-A958-4B00-81F0-E9124DCA8B0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57275" y="2058109"/>
            <a:ext cx="2902831" cy="138771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E9211F76-6F6D-4FAE-BBB6-89928CDCAEA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61697" y="2244799"/>
            <a:ext cx="2902831" cy="138771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20106339-7CFF-4C64-9153-7F51EFBCCB9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0012" y="2522021"/>
            <a:ext cx="2902831" cy="1387717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F5575776-2420-4C54-A0E4-EAB91599DC2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04434" y="2886905"/>
            <a:ext cx="2902831" cy="1387717"/>
          </a:xfrm>
          <a:prstGeom prst="rect">
            <a:avLst/>
          </a:prstGeom>
        </p:spPr>
      </p:pic>
      <p:sp>
        <p:nvSpPr>
          <p:cNvPr id="11" name="Signo más 10">
            <a:extLst>
              <a:ext uri="{FF2B5EF4-FFF2-40B4-BE49-F238E27FC236}">
                <a16:creationId xmlns:a16="http://schemas.microsoft.com/office/drawing/2014/main" id="{0BC58353-9DAF-47AB-B50B-636F430BD1C7}"/>
              </a:ext>
            </a:extLst>
          </p:cNvPr>
          <p:cNvSpPr/>
          <p:nvPr/>
        </p:nvSpPr>
        <p:spPr>
          <a:xfrm>
            <a:off x="2835833" y="3284764"/>
            <a:ext cx="914400" cy="91440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Es igual a 11">
            <a:extLst>
              <a:ext uri="{FF2B5EF4-FFF2-40B4-BE49-F238E27FC236}">
                <a16:creationId xmlns:a16="http://schemas.microsoft.com/office/drawing/2014/main" id="{1E770EDE-8A20-4E14-8A58-2AEAF85321CD}"/>
              </a:ext>
            </a:extLst>
          </p:cNvPr>
          <p:cNvSpPr/>
          <p:nvPr/>
        </p:nvSpPr>
        <p:spPr>
          <a:xfrm>
            <a:off x="7505397" y="3098918"/>
            <a:ext cx="914400" cy="914400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FF603681-0F2B-4221-BC9A-274C50AE1E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9355" y="1402080"/>
            <a:ext cx="1600200" cy="4587240"/>
          </a:xfrm>
          <a:prstGeom prst="rect">
            <a:avLst/>
          </a:prstGeom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787B6230-9550-41C5-9542-618339482DE1}"/>
              </a:ext>
            </a:extLst>
          </p:cNvPr>
          <p:cNvSpPr txBox="1">
            <a:spLocks/>
          </p:cNvSpPr>
          <p:nvPr/>
        </p:nvSpPr>
        <p:spPr>
          <a:xfrm>
            <a:off x="8229599" y="-58555"/>
            <a:ext cx="447263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/>
              <a:t>Output data:</a:t>
            </a: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40E5830A-4959-4409-A63F-7A2E86E2E361}"/>
              </a:ext>
            </a:extLst>
          </p:cNvPr>
          <p:cNvSpPr txBox="1">
            <a:spLocks/>
          </p:cNvSpPr>
          <p:nvPr/>
        </p:nvSpPr>
        <p:spPr>
          <a:xfrm>
            <a:off x="1764501" y="4869322"/>
            <a:ext cx="320863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/>
              <a:t>Training Data</a:t>
            </a:r>
          </a:p>
        </p:txBody>
      </p:sp>
    </p:spTree>
    <p:extLst>
      <p:ext uri="{BB962C8B-B14F-4D97-AF65-F5344CB8AC3E}">
        <p14:creationId xmlns:p14="http://schemas.microsoft.com/office/powerpoint/2010/main" val="2045060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84C252-8060-41C0-A415-6A2152529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" y="-188520"/>
            <a:ext cx="3208635" cy="1325563"/>
          </a:xfrm>
        </p:spPr>
        <p:txBody>
          <a:bodyPr/>
          <a:lstStyle/>
          <a:p>
            <a:r>
              <a:rPr lang="es-MX" dirty="0"/>
              <a:t>Input data: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D73BB37-8DFB-4D53-B2EE-8D8892E97C5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64501" y="1174462"/>
            <a:ext cx="2902831" cy="1387717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8EF3D8B-AEE8-4707-A21C-71F5AE5CC8A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95405" y="1539346"/>
            <a:ext cx="2902831" cy="138771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F6F2EF8-A958-4B00-81F0-E9124DCA8B0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92006" y="1850669"/>
            <a:ext cx="2902831" cy="138771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E9211F76-6F6D-4FAE-BBB6-89928CDCAEA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80362" y="2118623"/>
            <a:ext cx="2902831" cy="138771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20106339-7CFF-4C64-9153-7F51EFBCCB9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68718" y="2468739"/>
            <a:ext cx="2902831" cy="1387717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F5575776-2420-4C54-A0E4-EAB91599DC2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4323" y="2855850"/>
            <a:ext cx="2902831" cy="1387717"/>
          </a:xfrm>
          <a:prstGeom prst="rect">
            <a:avLst/>
          </a:prstGeom>
        </p:spPr>
      </p:pic>
      <p:sp>
        <p:nvSpPr>
          <p:cNvPr id="12" name="Es igual a 11">
            <a:extLst>
              <a:ext uri="{FF2B5EF4-FFF2-40B4-BE49-F238E27FC236}">
                <a16:creationId xmlns:a16="http://schemas.microsoft.com/office/drawing/2014/main" id="{1E770EDE-8A20-4E14-8A58-2AEAF85321CD}"/>
              </a:ext>
            </a:extLst>
          </p:cNvPr>
          <p:cNvSpPr/>
          <p:nvPr/>
        </p:nvSpPr>
        <p:spPr>
          <a:xfrm>
            <a:off x="7505397" y="3098918"/>
            <a:ext cx="914400" cy="914400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FF603681-0F2B-4221-BC9A-274C50AE1E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9355" y="1402080"/>
            <a:ext cx="1600200" cy="4587240"/>
          </a:xfrm>
          <a:prstGeom prst="rect">
            <a:avLst/>
          </a:prstGeom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787B6230-9550-41C5-9542-618339482DE1}"/>
              </a:ext>
            </a:extLst>
          </p:cNvPr>
          <p:cNvSpPr txBox="1">
            <a:spLocks/>
          </p:cNvSpPr>
          <p:nvPr/>
        </p:nvSpPr>
        <p:spPr>
          <a:xfrm>
            <a:off x="8229599" y="-58555"/>
            <a:ext cx="447263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/>
              <a:t>Output data:</a:t>
            </a: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40E5830A-4959-4409-A63F-7A2E86E2E361}"/>
              </a:ext>
            </a:extLst>
          </p:cNvPr>
          <p:cNvSpPr txBox="1">
            <a:spLocks/>
          </p:cNvSpPr>
          <p:nvPr/>
        </p:nvSpPr>
        <p:spPr>
          <a:xfrm>
            <a:off x="1764501" y="4869322"/>
            <a:ext cx="320863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 err="1"/>
              <a:t>Operational</a:t>
            </a:r>
            <a:r>
              <a:rPr lang="es-MX" dirty="0"/>
              <a:t> DNN</a:t>
            </a:r>
          </a:p>
        </p:txBody>
      </p:sp>
    </p:spTree>
    <p:extLst>
      <p:ext uri="{BB962C8B-B14F-4D97-AF65-F5344CB8AC3E}">
        <p14:creationId xmlns:p14="http://schemas.microsoft.com/office/powerpoint/2010/main" val="3033379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F33E76-BAF4-47BE-BB6A-7C0D39C08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aplicaciones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A331C20-6844-429B-BA25-66A31A4BD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Durante la construcción</a:t>
            </a:r>
          </a:p>
          <a:p>
            <a:r>
              <a:rPr lang="es-MX" dirty="0"/>
              <a:t>Ofertas de los proyectos eólicos en los mercados de día de adelanto (optimización de sus propuestas)</a:t>
            </a:r>
          </a:p>
          <a:p>
            <a:r>
              <a:rPr lang="es-MX" dirty="0"/>
              <a:t>Se puede hacer algo similar en solar.</a:t>
            </a:r>
          </a:p>
        </p:txBody>
      </p:sp>
    </p:spTree>
    <p:extLst>
      <p:ext uri="{BB962C8B-B14F-4D97-AF65-F5344CB8AC3E}">
        <p14:creationId xmlns:p14="http://schemas.microsoft.com/office/powerpoint/2010/main" val="968120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E2DDFD-E1FE-4A2F-A00F-5355A65D0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0BA7694-66B5-4831-A224-DBD948514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170485B-D8C2-40B4-90CD-CA4A0DE42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4" y="491359"/>
            <a:ext cx="9991725" cy="5972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396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EF7FD0-2196-4B6C-8D42-214C0B3421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94DDCA8-3E04-41F9-9A90-2E4A06509B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1E0550A-F470-4798-B79D-3B71596DE07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8288" y="839787"/>
            <a:ext cx="8701155" cy="489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416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D6CB53-C281-45C6-8B2B-F7630BBF0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16E2864F-6B82-41E5-9A3D-DA78430D4D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0133410"/>
              </p:ext>
            </p:extLst>
          </p:nvPr>
        </p:nvGraphicFramePr>
        <p:xfrm>
          <a:off x="742950" y="2095500"/>
          <a:ext cx="4495800" cy="29566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9300">
                  <a:extLst>
                    <a:ext uri="{9D8B030D-6E8A-4147-A177-3AD203B41FA5}">
                      <a16:colId xmlns:a16="http://schemas.microsoft.com/office/drawing/2014/main" val="3755793842"/>
                    </a:ext>
                  </a:extLst>
                </a:gridCol>
                <a:gridCol w="1374775">
                  <a:extLst>
                    <a:ext uri="{9D8B030D-6E8A-4147-A177-3AD203B41FA5}">
                      <a16:colId xmlns:a16="http://schemas.microsoft.com/office/drawing/2014/main" val="1844668997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545452484"/>
                    </a:ext>
                  </a:extLst>
                </a:gridCol>
                <a:gridCol w="215900">
                  <a:extLst>
                    <a:ext uri="{9D8B030D-6E8A-4147-A177-3AD203B41FA5}">
                      <a16:colId xmlns:a16="http://schemas.microsoft.com/office/drawing/2014/main" val="2270840219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2879286540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517158384"/>
                    </a:ext>
                  </a:extLst>
                </a:gridCol>
              </a:tblGrid>
              <a:tr h="656198">
                <a:tc>
                  <a:txBody>
                    <a:bodyPr/>
                    <a:lstStyle/>
                    <a:p>
                      <a:r>
                        <a:rPr lang="es-MX" dirty="0"/>
                        <a:t>Wd_0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00:10 </a:t>
                      </a:r>
                      <a:r>
                        <a:rPr lang="es-MX"/>
                        <a:t>hrs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20min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23:50</a:t>
                      </a:r>
                    </a:p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23:50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4403076"/>
                  </a:ext>
                </a:extLst>
              </a:tr>
              <a:tr h="380178">
                <a:tc>
                  <a:txBody>
                    <a:bodyPr/>
                    <a:lstStyle/>
                    <a:p>
                      <a:r>
                        <a:rPr lang="es-MX" dirty="0"/>
                        <a:t>Wd_0</a:t>
                      </a:r>
                    </a:p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6185350"/>
                  </a:ext>
                </a:extLst>
              </a:tr>
              <a:tr h="3801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Wd_0</a:t>
                      </a:r>
                    </a:p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420143"/>
                  </a:ext>
                </a:extLst>
              </a:tr>
              <a:tr h="38017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1145303"/>
                  </a:ext>
                </a:extLst>
              </a:tr>
              <a:tr h="3801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 err="1"/>
                        <a:t>Wd_n</a:t>
                      </a:r>
                      <a:endParaRPr lang="es-MX" dirty="0"/>
                    </a:p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01289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8973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8BED2B-8F56-4DA9-B4FB-A7F52FC9A5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8908F01-B91C-4E3C-982B-25B8F60113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AutoShape 3">
            <a:extLst>
              <a:ext uri="{FF2B5EF4-FFF2-40B4-BE49-F238E27FC236}">
                <a16:creationId xmlns:a16="http://schemas.microsoft.com/office/drawing/2014/main" id="{ED41584C-FD97-4315-9432-350CF4A28F9F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1870075" y="630238"/>
            <a:ext cx="4489450" cy="193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6E70E2C-9451-4A2C-A43A-9E053A9E7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228" y="2179639"/>
            <a:ext cx="10249348" cy="345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66913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</TotalTime>
  <Words>64</Words>
  <Application>Microsoft Office PowerPoint</Application>
  <PresentationFormat>Panorámica</PresentationFormat>
  <Paragraphs>19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Input data:</vt:lpstr>
      <vt:lpstr>Input data:</vt:lpstr>
      <vt:lpstr>aplicaciones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Alejandro Robles</dc:creator>
  <cp:lastModifiedBy>Alejandro Robles</cp:lastModifiedBy>
  <cp:revision>3</cp:revision>
  <dcterms:created xsi:type="dcterms:W3CDTF">2020-03-26T18:19:13Z</dcterms:created>
  <dcterms:modified xsi:type="dcterms:W3CDTF">2020-04-09T00:41:16Z</dcterms:modified>
</cp:coreProperties>
</file>

<file path=docProps/thumbnail.jpeg>
</file>